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8504238" cy="6492875"/>
  <p:notesSz cx="6858000" cy="91440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28488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856976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285464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713951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142439" algn="l" defTabSz="856976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570927" algn="l" defTabSz="856976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2999415" algn="l" defTabSz="856976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427903" algn="l" defTabSz="856976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45" userDrawn="1">
          <p15:clr>
            <a:srgbClr val="A4A3A4"/>
          </p15:clr>
        </p15:guide>
        <p15:guide id="2" pos="267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47"/>
    <p:restoredTop sz="0" autoAdjust="0"/>
  </p:normalViewPr>
  <p:slideViewPr>
    <p:cSldViewPr>
      <p:cViewPr varScale="1">
        <p:scale>
          <a:sx n="67" d="100"/>
          <a:sy n="67" d="100"/>
        </p:scale>
        <p:origin x="1608" y="40"/>
      </p:cViewPr>
      <p:guideLst>
        <p:guide orient="horz" pos="2045"/>
        <p:guide pos="267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" d="100"/>
          <a:sy n="10" d="100"/>
        </p:scale>
        <p:origin x="-102" y="-2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5212" y="260016"/>
            <a:ext cx="7653814" cy="1082146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5212" y="1515005"/>
            <a:ext cx="7653814" cy="42849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D5398-B8E9-0CC3-3A0C-E91FBFF139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1843D6-FB1B-D942-8CB3-F2286F307300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3374F-6F40-6FA3-8A87-6745895E79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504C7-FC0F-46F1-06FF-C13D9285C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8604EA-05C4-E844-9DCA-BA86D6BDF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249333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212" y="260016"/>
            <a:ext cx="7653814" cy="1082146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212" y="1515005"/>
            <a:ext cx="7653814" cy="4284997"/>
          </a:xfrm>
        </p:spPr>
        <p:txBody>
          <a:bodyPr/>
          <a:lstStyle/>
          <a:p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953A7-9DEF-AE4F-D288-EA49815F8A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0C3BFB-8134-4141-81A5-342803018E56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8423D-5E09-62CA-33FC-4D48AD3702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3B201-2702-45BF-2B6F-5F38CD1B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7D338E-8816-DA48-AA6B-E6743E5788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82679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212" y="260016"/>
            <a:ext cx="7653814" cy="108214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5212" y="1515005"/>
            <a:ext cx="7653814" cy="428499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8679C-E093-8256-0CAD-BBA0A440AD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64C93-9E2D-3C49-A67C-6AE4E96153CD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023E8-393C-B8F1-E011-1847AAF091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7C87E-FE22-250E-F280-D1BE5733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65F76-F041-854E-866A-7E663BF4C9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335853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212" y="260016"/>
            <a:ext cx="7653814" cy="1082146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5212" y="1515005"/>
            <a:ext cx="7653814" cy="42849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5212" y="1515005"/>
            <a:ext cx="7653814" cy="42849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C5BB6D5-7A6B-2531-D18D-8BB1C9788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DB574A-A6E6-6042-852F-0840903B6022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13B966E-B834-80E5-71FD-FD1A04E3F8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D261CD-C1F6-024A-9FA7-8428D7C3C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5D0D3-B34F-4146-8CB4-B887A42C2F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850958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212" y="260016"/>
            <a:ext cx="7653814" cy="1082146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5212" y="1515005"/>
            <a:ext cx="7653814" cy="42849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5212" y="1515005"/>
            <a:ext cx="7653814" cy="42849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5212" y="1515005"/>
            <a:ext cx="7653814" cy="42849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5212" y="1515005"/>
            <a:ext cx="7653814" cy="42849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90E1216-61C3-BB5D-011D-E0B0AE399D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71BA2-4F81-704B-A2A6-B5E9CB80EA04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757BB5E-75F4-5912-4108-F42FE7DBBC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A4E20C2-23D1-5658-BA4A-7883005AA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27EDC6-6FE3-C349-9EA0-4E1A863F80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524995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212" y="260016"/>
            <a:ext cx="7653814" cy="1082146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77213C3-43BD-7DCC-C1B0-02B71F9C91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142C8E-AB3C-AC42-B218-0888A600EEE7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6A98CA3-1CEE-BEA9-68B8-F06EEF284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AA82E9B-2CE0-6A91-AC23-3F339175E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565A7C-F00F-9E42-AA8A-63F4E098EC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702829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AE727ED-726E-E667-66F5-D736E838C7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2D154F-EA30-6746-860D-ACF2B7719C80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3712404-D999-C400-1E5A-8C32DCA01A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1325A07-6B00-7CD6-DF86-3D70DEBE2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0FC21-FFC5-8347-985A-D6DD0DE8FF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218056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212" y="260016"/>
            <a:ext cx="7653814" cy="108214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212" y="1515005"/>
            <a:ext cx="7653814" cy="42849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5212" y="1515005"/>
            <a:ext cx="7653814" cy="42849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noProof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DEC78B-7211-6404-8801-EF6C9927C7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4B788E-36B4-0842-9A26-E75899E47BEA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F1B484-E1FF-28C6-F7C5-D5204447D2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4A43E7D-72E6-E04A-5F47-02CD08B13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603B98-E45D-B24D-8BFA-1A4F644EE9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19771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212" y="260016"/>
            <a:ext cx="7653814" cy="108214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5212" y="1515005"/>
            <a:ext cx="7653814" cy="42849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5212" y="1515005"/>
            <a:ext cx="7653814" cy="42849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noProof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EF0461C-0BFF-5BF8-C57A-029693EF20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E66FA-9957-6449-853B-A9EC6BE97D13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75AD0D0-6A2D-7C2A-2824-AA7BA9C2D7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ADD36B-294A-05BB-7613-7DAD3F959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71F50-2FFE-1D41-ADB9-E3298F7EF1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61177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212" y="260016"/>
            <a:ext cx="7653814" cy="1082146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5212" y="1515005"/>
            <a:ext cx="7653814" cy="4284997"/>
          </a:xfrm>
        </p:spPr>
        <p:txBody>
          <a:bodyPr vert="eaVert"/>
          <a:lstStyle/>
          <a:p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585C8-D54E-0DF1-BC1D-22F0422958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3C391A-5539-9C40-93D2-04351E828541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D840F-42CF-8AAF-052B-A0729AEFAE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23041-B384-0FE3-9522-2F76937A1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3A09F3-BA35-A941-88F2-CA19BD8F58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0628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25212" y="260016"/>
            <a:ext cx="7653814" cy="1082146"/>
          </a:xfrm>
        </p:spPr>
        <p:txBody>
          <a:bodyPr vert="eaVert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5212" y="1515005"/>
            <a:ext cx="7653814" cy="4284997"/>
          </a:xfrm>
        </p:spPr>
        <p:txBody>
          <a:bodyPr vert="eaVert"/>
          <a:lstStyle/>
          <a:p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AC36E-20B3-2DBF-057E-2BC03EC06D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F00ED2-5A7F-9E48-A013-A590A68EAF73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C76DD-031D-BC4D-E9B6-EB4DBEF8B3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2529D-8E70-7F71-50E9-471392F44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D41CFE-0133-2D4B-8792-B2C842D2F8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53667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175173B-EA08-C378-847B-E6966C3D63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25212" y="260016"/>
            <a:ext cx="7653814" cy="1082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9F54645-1622-350A-264B-80298E81BC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25212" y="1515005"/>
            <a:ext cx="7653814" cy="4284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Date Placeholder 3">
            <a:extLst>
              <a:ext uri="{FF2B5EF4-FFF2-40B4-BE49-F238E27FC236}">
                <a16:creationId xmlns:a16="http://schemas.microsoft.com/office/drawing/2014/main" id="{5E178A11-F16C-F6F5-73A4-0CE73E83538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25212" y="6017934"/>
            <a:ext cx="1984322" cy="345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DC38956-930C-0A47-B9CC-2E4F360E3BFC}" type="datetime1">
              <a:rPr lang="en-US" altLang="en-US"/>
              <a:pPr/>
              <a:t>1/2/2026</a:t>
            </a:fld>
            <a:endParaRPr lang="en-US" altLang="en-US"/>
          </a:p>
        </p:txBody>
      </p:sp>
      <p:sp>
        <p:nvSpPr>
          <p:cNvPr id="1029" name="Footer Placeholder 4">
            <a:extLst>
              <a:ext uri="{FF2B5EF4-FFF2-40B4-BE49-F238E27FC236}">
                <a16:creationId xmlns:a16="http://schemas.microsoft.com/office/drawing/2014/main" id="{DE0F6D17-DB36-4F06-0BEE-FF75DBD105F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05615" y="6017934"/>
            <a:ext cx="2693009" cy="345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63CEC-3B52-7523-F290-042796D4D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4704" y="6017934"/>
            <a:ext cx="1984322" cy="34568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E54969C-2DBA-1740-A6E3-B4722D290DD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000000"/>
          </a:solidFill>
          <a:latin typeface="Arial" panose="020B0604020202020204" pitchFamily="34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 older couple laughing and laughing&#10;&#10;AI-generated content may be incorrect.">
            <a:extLst>
              <a:ext uri="{FF2B5EF4-FFF2-40B4-BE49-F238E27FC236}">
                <a16:creationId xmlns:a16="http://schemas.microsoft.com/office/drawing/2014/main" id="{F3DB219C-BB3E-36F0-94F6-286E3F6A8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retching her arms&#10;&#10;AI-generated content may be incorrect.">
            <a:extLst>
              <a:ext uri="{FF2B5EF4-FFF2-40B4-BE49-F238E27FC236}">
                <a16:creationId xmlns:a16="http://schemas.microsoft.com/office/drawing/2014/main" id="{78421B26-3BCE-57B2-2D77-15C88FB79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53554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walking together&#10;&#10;AI-generated content may be incorrect.">
            <a:extLst>
              <a:ext uri="{FF2B5EF4-FFF2-40B4-BE49-F238E27FC236}">
                <a16:creationId xmlns:a16="http://schemas.microsoft.com/office/drawing/2014/main" id="{78A88423-764D-EB5F-B903-1084AC196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75106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mug&#10;&#10;AI-generated content may be incorrect.">
            <a:extLst>
              <a:ext uri="{FF2B5EF4-FFF2-40B4-BE49-F238E27FC236}">
                <a16:creationId xmlns:a16="http://schemas.microsoft.com/office/drawing/2014/main" id="{4F489F1D-CAEA-5C0C-02F9-8D6C6CC11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3776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sitting on the floor&#10;&#10;AI-generated content may be incorrect.">
            <a:extLst>
              <a:ext uri="{FF2B5EF4-FFF2-40B4-BE49-F238E27FC236}">
                <a16:creationId xmlns:a16="http://schemas.microsoft.com/office/drawing/2014/main" id="{27BC3431-7BC9-5E90-5C62-3EB62A371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2353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n annuity&#10;&#10;AI-generated content may be incorrect.">
            <a:extLst>
              <a:ext uri="{FF2B5EF4-FFF2-40B4-BE49-F238E27FC236}">
                <a16:creationId xmlns:a16="http://schemas.microsoft.com/office/drawing/2014/main" id="{7FB73DAF-C113-2FA7-DA1D-CE23B041E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7300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beard and mustache&#10;&#10;AI-generated content may be incorrect.">
            <a:extLst>
              <a:ext uri="{FF2B5EF4-FFF2-40B4-BE49-F238E27FC236}">
                <a16:creationId xmlns:a16="http://schemas.microsoft.com/office/drawing/2014/main" id="{51F2B09B-05F2-2132-A809-5E1D7FD70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2846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older person sitting in a yoga pose&#10;&#10;AI-generated content may be incorrect.">
            <a:extLst>
              <a:ext uri="{FF2B5EF4-FFF2-40B4-BE49-F238E27FC236}">
                <a16:creationId xmlns:a16="http://schemas.microsoft.com/office/drawing/2014/main" id="{9117E625-F206-691C-17BB-275E85F4C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3586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text and images&#10;&#10;AI-generated content may be incorrect.">
            <a:extLst>
              <a:ext uri="{FF2B5EF4-FFF2-40B4-BE49-F238E27FC236}">
                <a16:creationId xmlns:a16="http://schemas.microsoft.com/office/drawing/2014/main" id="{039F5AFB-7C51-100F-CEF8-A96854BB7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4574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smiling and a person holding a water bottle&#10;&#10;AI-generated content may be incorrect.">
            <a:extLst>
              <a:ext uri="{FF2B5EF4-FFF2-40B4-BE49-F238E27FC236}">
                <a16:creationId xmlns:a16="http://schemas.microsoft.com/office/drawing/2014/main" id="{E87ACF8C-7B5C-8DA6-2E6F-47333CE7F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0337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grey hoodie&#10;&#10;AI-generated content may be incorrect.">
            <a:extLst>
              <a:ext uri="{FF2B5EF4-FFF2-40B4-BE49-F238E27FC236}">
                <a16:creationId xmlns:a16="http://schemas.microsoft.com/office/drawing/2014/main" id="{9943D8FF-DB37-34F5-D20B-F90ABA878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6223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and green page&#10;&#10;AI-generated content may be incorrect.">
            <a:extLst>
              <a:ext uri="{FF2B5EF4-FFF2-40B4-BE49-F238E27FC236}">
                <a16:creationId xmlns:a16="http://schemas.microsoft.com/office/drawing/2014/main" id="{ECB596E7-85B7-DA66-79A3-6FE0E20EC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6300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alking on a bridge&#10;&#10;AI-generated content may be incorrect.">
            <a:extLst>
              <a:ext uri="{FF2B5EF4-FFF2-40B4-BE49-F238E27FC236}">
                <a16:creationId xmlns:a16="http://schemas.microsoft.com/office/drawing/2014/main" id="{1C5A9A76-5119-4EEA-AE46-D9060B2BB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29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2147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25C5DA8D-1CBB-1501-4924-50EFE2E60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321"/>
            <a:ext cx="8504238" cy="65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5318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26"/>
  <p:tag name="AS_OS" val="Microsoft Windows NT 10.0.17763.0"/>
  <p:tag name="AS_RELEASE_DATE" val="2023.09.14"/>
  <p:tag name="AS_TITLE" val="Aspose.Slides for .NET6"/>
  <p:tag name="AS_VERSION" val="23.9"/>
</p:tagLst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Lee, Amy</dc:creator>
  <cp:keywords/>
  <dc:description/>
  <cp:lastModifiedBy>Lee, Amy</cp:lastModifiedBy>
  <cp:revision>4</cp:revision>
  <cp:lastPrinted>2024-02-09T16:14:15Z</cp:lastPrinted>
  <dcterms:created xsi:type="dcterms:W3CDTF">2024-02-09T16:14:15Z</dcterms:created>
  <dcterms:modified xsi:type="dcterms:W3CDTF">2026-01-02T15:56:13Z</dcterms:modified>
  <cp:category/>
</cp:coreProperties>
</file>